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>
      <p:cViewPr>
        <p:scale>
          <a:sx n="93" d="100"/>
          <a:sy n="93" d="100"/>
        </p:scale>
        <p:origin x="110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C484-4911-97B1-9AFC-80740509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8A0AE-3FCE-8A5E-0CAD-71D955A9C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83F4D-6D9E-DB83-2E0E-8D87BC4B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94BE-5141-1F69-6C2B-B612080B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2EB5-941D-4AFA-4F98-C3E4A5F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24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3181-D2AD-79B5-C9A0-8F90BBF4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62FA2-8866-8BE6-99A9-AE6E6376C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D2C62-AEDB-DB7E-8142-9F91C79B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87CB-A827-6416-7EE4-DB140B9E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1D778-1994-0B25-2C5D-46D82B11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762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9BE648-ED58-9BB1-3794-86B6AA284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1B769-9051-A4A3-2663-CEE614283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4C5A9-A4AB-EE9A-300E-E305392F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5395F-EB41-FEFC-0948-38E36EB4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DDF79-55B5-9449-501F-5521D524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3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E838-AD91-3BF9-BF39-829C6911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C888A-0619-7017-53C8-99F55739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2AE13-E8C5-9F41-570D-059D57AD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33BA-A395-8AB5-43E4-C8C6262F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93586-CFAE-25C4-BC18-09174FC2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5500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CA56-2AF8-E635-9ADA-1D7D5462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05D97-8870-B8AB-A9DE-F59F715F9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8353-4734-96BE-634B-89694CC0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DB467-0D24-5FFC-9383-6FCDCF4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0CEC7-9BD7-0B1B-2235-EAF1D2D9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75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D84F-5712-9918-7409-CE55D65A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BB71-3FF5-B408-9099-0274805C3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96B8E-8992-10E4-DDD3-BF56D7EC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AB8C1-7102-99FA-CF0C-C6CB04FF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704FD-F550-59E4-F52D-DC09D438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1415-B8E5-C2A9-BE18-AAF4883C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664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4E17-FFBB-3387-F533-243BB6DF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F1C5A-B8E1-8903-CF34-17A93209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B9583-0CAD-C10B-A92E-0150EEFC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86783-4B7D-5843-68C7-A39A29847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22B6B-30FA-9EE4-9298-0E746CE98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23D67-C0E0-D9A2-7480-21B7B431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25D94-A15E-0708-FCCD-16EF1CA6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F7F81-2F90-3EAC-7CC9-32DFF8BD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032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22DD-9C44-D582-177E-7F8A6D42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D8A29-2DA2-A0F2-FC8B-7E267FB7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6B35E-556B-35C3-B30F-52C0C8E3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D534F-371E-72F8-3AF7-7ED2837E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47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F8478-BCA4-54A6-CB47-F0C2059F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8E766-3CB3-57A5-9957-A3B029C9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A126-908A-6B54-3134-755C64F1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27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DC4E-FE29-4C72-3AA7-C9AAEFC7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D015-DDB6-AF4F-2E2C-254A3F09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61463-8F7D-2F69-B05D-CDD486F5F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894D7-5A5D-B3B6-AE96-51E2C9DB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1B1A2-53C7-AE9B-8768-D09CB3A2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B690-2EA5-D563-C481-2607C250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273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32E9-2DB4-2DD4-27EB-259AF81D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B75B5-54C8-2048-22CB-10E16D22C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D416A-E40C-1B3E-6C90-3D29563F4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D6709-5ED1-3D88-7A8D-D8652BAB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207C-EFBE-87A6-89F9-5D4B3B43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19FAE-3A91-E448-A042-499C6635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1149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83A7A-377C-CC06-E90D-1DDC42D8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A42E-990E-0FF4-50AB-2FFA66E32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B5206-6DD4-B68E-A979-0972A3A46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CB64-ADB0-5447-831B-26CBAB5A11FF}" type="datetimeFigureOut">
              <a:rPr lang="en-BE" smtClean="0"/>
              <a:t>12/02/2022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0A98F-D15E-B2B1-8829-48304185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EC8A4-61FC-DBB8-0386-73C2A7CAA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75E0-DA90-1D4A-AE6F-6DA368F9257B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03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D773EC-DCDB-2D47-D966-584BACEB1C22}"/>
              </a:ext>
            </a:extLst>
          </p:cNvPr>
          <p:cNvSpPr txBox="1"/>
          <p:nvPr/>
        </p:nvSpPr>
        <p:spPr>
          <a:xfrm>
            <a:off x="4154093" y="3320947"/>
            <a:ext cx="704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Subtitel</a:t>
            </a:r>
            <a:endParaRPr lang="en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82FA0-C56D-217B-7866-B531AD3ABBD6}"/>
              </a:ext>
            </a:extLst>
          </p:cNvPr>
          <p:cNvSpPr txBox="1"/>
          <p:nvPr/>
        </p:nvSpPr>
        <p:spPr>
          <a:xfrm>
            <a:off x="4154093" y="2657486"/>
            <a:ext cx="704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78BD7-E9A9-00EB-7ABC-0C7CDA730244}"/>
              </a:ext>
            </a:extLst>
          </p:cNvPr>
          <p:cNvSpPr txBox="1"/>
          <p:nvPr/>
        </p:nvSpPr>
        <p:spPr>
          <a:xfrm>
            <a:off x="4154093" y="3861693"/>
            <a:ext cx="295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../../20..</a:t>
            </a:r>
          </a:p>
        </p:txBody>
      </p:sp>
    </p:spTree>
    <p:extLst>
      <p:ext uri="{BB962C8B-B14F-4D97-AF65-F5344CB8AC3E}">
        <p14:creationId xmlns:p14="http://schemas.microsoft.com/office/powerpoint/2010/main" val="8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294F95-5735-C0F1-C41A-CCA699A69AC2}"/>
              </a:ext>
            </a:extLst>
          </p:cNvPr>
          <p:cNvSpPr>
            <a:spLocks noGrp="1"/>
          </p:cNvSpPr>
          <p:nvPr/>
        </p:nvSpPr>
        <p:spPr>
          <a:xfrm>
            <a:off x="975965" y="370703"/>
            <a:ext cx="10240069" cy="1325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2400" b="1" dirty="0" err="1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</a:t>
            </a:r>
            <a:r>
              <a:rPr lang="en-GB" sz="24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24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GB" sz="24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GB" sz="24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BE" sz="2400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bold - 24pt)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8BA465-80E5-6613-8C70-24EF34713958}"/>
              </a:ext>
            </a:extLst>
          </p:cNvPr>
          <p:cNvSpPr>
            <a:spLocks noGrp="1"/>
          </p:cNvSpPr>
          <p:nvPr/>
        </p:nvSpPr>
        <p:spPr>
          <a:xfrm>
            <a:off x="975966" y="1696266"/>
            <a:ext cx="10240068" cy="4351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BE" sz="1800" dirty="0">
                <a:latin typeface="Arial" panose="020B0604020202020204" pitchFamily="34" charset="0"/>
                <a:cs typeface="Arial" panose="020B0604020202020204" pitchFamily="34" charset="0"/>
              </a:rPr>
              <a:t>Schrijf hier je inhoud (Arial regular - 18pt)</a:t>
            </a:r>
          </a:p>
          <a:p>
            <a:pPr marL="0" indent="0">
              <a:buNone/>
            </a:pPr>
            <a:endParaRPr lang="en-B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BE" sz="1800" dirty="0">
                <a:latin typeface="Arial" panose="020B0604020202020204" pitchFamily="34" charset="0"/>
                <a:cs typeface="Arial" panose="020B0604020202020204" pitchFamily="34" charset="0"/>
              </a:rPr>
              <a:t>ekst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BE" sz="1800" dirty="0">
                <a:latin typeface="Arial" panose="020B0604020202020204" pitchFamily="34" charset="0"/>
                <a:cs typeface="Arial" panose="020B0604020202020204" pitchFamily="34" charset="0"/>
              </a:rPr>
              <a:t>ekst</a:t>
            </a:r>
          </a:p>
          <a:p>
            <a:pPr lvl="1"/>
            <a:r>
              <a:rPr lang="en-BE" sz="1800" dirty="0">
                <a:latin typeface="Arial" panose="020B0604020202020204" pitchFamily="34" charset="0"/>
                <a:cs typeface="Arial" panose="020B0604020202020204" pitchFamily="34" charset="0"/>
              </a:rPr>
              <a:t>tekst </a:t>
            </a:r>
          </a:p>
        </p:txBody>
      </p:sp>
    </p:spTree>
    <p:extLst>
      <p:ext uri="{BB962C8B-B14F-4D97-AF65-F5344CB8AC3E}">
        <p14:creationId xmlns:p14="http://schemas.microsoft.com/office/powerpoint/2010/main" val="8471481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DUCO.potx" id="{DEA0259A-644C-400A-8359-D0E932F0C59E}" vid="{5CEBEAED-4ED9-4C39-936C-2A6C111CD78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7E1DAAD93694980E2ABBB93D64FFF" ma:contentTypeVersion="2" ma:contentTypeDescription="Een nieuw document maken." ma:contentTypeScope="" ma:versionID="58e46024fbc2a4636bcad97a9d6cb2c4">
  <xsd:schema xmlns:xsd="http://www.w3.org/2001/XMLSchema" xmlns:xs="http://www.w3.org/2001/XMLSchema" xmlns:p="http://schemas.microsoft.com/office/2006/metadata/properties" xmlns:ns2="7f25f36e-2e12-4e1f-81ae-66c8a51f40b6" targetNamespace="http://schemas.microsoft.com/office/2006/metadata/properties" ma:root="true" ma:fieldsID="4df9573f819193d2080f5d70fb283b97" ns2:_="">
    <xsd:import namespace="7f25f36e-2e12-4e1f-81ae-66c8a51f40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5f36e-2e12-4e1f-81ae-66c8a51f4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7B3F83-D109-450A-9AEB-7E2FB3EEC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25f36e-2e12-4e1f-81ae-66c8a51f4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FABFC-D2D3-430B-8A89-AB59F1FB5E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504842-5EEC-495C-A251-BCA17F3DFD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Powerpoint-template-DUCO</Template>
  <TotalTime>0</TotalTime>
  <Words>33</Words>
  <Application>Microsoft Office PowerPoint</Application>
  <PresentationFormat>Breedbeeld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Daphne Mertens</dc:creator>
  <cp:lastModifiedBy>Daphne Mertens</cp:lastModifiedBy>
  <cp:revision>1</cp:revision>
  <dcterms:created xsi:type="dcterms:W3CDTF">2022-12-02T12:22:10Z</dcterms:created>
  <dcterms:modified xsi:type="dcterms:W3CDTF">2022-12-02T12:22:43Z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0x0101004367E1DAAD93694980E2ABBB93D64FFF</vt:lpwstr>
  </property>
</Properties>
</file>